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506" r:id="rId2"/>
    <p:sldId id="503" r:id="rId3"/>
    <p:sldId id="1012" r:id="rId4"/>
    <p:sldId id="996" r:id="rId5"/>
    <p:sldId id="1014" r:id="rId6"/>
    <p:sldId id="1015" r:id="rId7"/>
    <p:sldId id="1016" r:id="rId8"/>
    <p:sldId id="1018" r:id="rId9"/>
    <p:sldId id="1017" r:id="rId10"/>
    <p:sldId id="1019" r:id="rId11"/>
    <p:sldId id="1020" r:id="rId12"/>
    <p:sldId id="1021" r:id="rId13"/>
    <p:sldId id="1022" r:id="rId14"/>
    <p:sldId id="1023" r:id="rId15"/>
    <p:sldId id="1024" r:id="rId16"/>
    <p:sldId id="1025" r:id="rId17"/>
    <p:sldId id="1013" r:id="rId18"/>
    <p:sldId id="1026" r:id="rId19"/>
    <p:sldId id="1028" r:id="rId20"/>
    <p:sldId id="1029" r:id="rId21"/>
    <p:sldId id="1030" r:id="rId22"/>
    <p:sldId id="1031" r:id="rId23"/>
    <p:sldId id="1032" r:id="rId24"/>
    <p:sldId id="735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996"/>
            <p14:sldId id="1014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29"/>
            <p14:sldId id="1030"/>
            <p14:sldId id="1031"/>
            <p14:sldId id="103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0"/>
    <p:restoredTop sz="88462"/>
  </p:normalViewPr>
  <p:slideViewPr>
    <p:cSldViewPr snapToGrid="0" snapToObjects="1">
      <p:cViewPr varScale="1">
        <p:scale>
          <a:sx n="97" d="100"/>
          <a:sy n="97" d="100"/>
        </p:scale>
        <p:origin x="208" y="7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269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Practice: Install with expression parameters ”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zero’d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out (as it would be if manufactured). Parameters would be stored in a EEPROM and loaded into the filter – this is what we are doing here.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Factors-out and Encapsulates most DDS APIs from the user, reducing “DDS friction” </a:t>
            </a:r>
            <a:endParaRPr lang="en-US" sz="3600" dirty="0">
              <a:solidFill>
                <a:schemeClr val="lt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26545</TotalTime>
  <Words>2078</Words>
  <Application>Microsoft Macintosh PowerPoint</Application>
  <PresentationFormat>Widescreen</PresentationFormat>
  <Paragraphs>262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Courier New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Getting Setup</vt:lpstr>
      <vt:lpstr>Topic Handshake</vt:lpstr>
      <vt:lpstr>Define Your Data &amp; System Model w/QoS</vt:lpstr>
      <vt:lpstr>Simplify by using RTI’s Built-in QoS libraries</vt:lpstr>
      <vt:lpstr>Reducing ”DDS Friction”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Reducing ”DDS Friction” using Object Oriented Design Patterns (Programmatic and compiled Types Version – C++)</vt:lpstr>
      <vt:lpstr>Example Project File Layout – Common files</vt:lpstr>
      <vt:lpstr>Example Project User Specific Topic Files</vt:lpstr>
      <vt:lpstr>Example Application flow (1/3)</vt:lpstr>
      <vt:lpstr>Example Application flow (2/3)</vt:lpstr>
      <vt:lpstr>Example Application flow (3/3)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187</cp:revision>
  <dcterms:created xsi:type="dcterms:W3CDTF">2021-03-16T04:28:05Z</dcterms:created>
  <dcterms:modified xsi:type="dcterms:W3CDTF">2022-06-28T19:54:11Z</dcterms:modified>
</cp:coreProperties>
</file>